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"/>
  </p:notesMasterIdLst>
  <p:handoutMasterIdLst>
    <p:handoutMasterId r:id="rId3"/>
  </p:handoutMaster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68" autoAdjust="0"/>
    <p:restoredTop sz="94660"/>
  </p:normalViewPr>
  <p:slideViewPr>
    <p:cSldViewPr snapToGrid="0">
      <p:cViewPr varScale="1">
        <p:scale>
          <a:sx n="87" d="100"/>
          <a:sy n="87" d="100"/>
        </p:scale>
        <p:origin x="1358" y="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60" d="100"/>
          <a:sy n="60" d="100"/>
        </p:scale>
        <p:origin x="955" y="23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 sz="1600">
              <a:latin typeface="+mn-ea"/>
            </a:endParaRP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kumimoji="1" lang="ja-JP" altLang="en-US" sz="1600">
              <a:latin typeface="+mn-ea"/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 sz="1600">
              <a:latin typeface="+mn-ea"/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B3A132-DB97-4E88-ACA7-0F5DBF50D56B}" type="slidenum">
              <a:rPr kumimoji="1" lang="ja-JP" altLang="en-US" sz="1600" smtClean="0">
                <a:latin typeface="+mn-ea"/>
              </a:rPr>
              <a:t>‹#›</a:t>
            </a:fld>
            <a:endParaRPr kumimoji="1" lang="ja-JP" altLang="en-US" sz="160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438927052"/>
      </p:ext>
    </p:extLst>
  </p:cSld>
  <p:clrMap bg1="lt1" tx1="dk1" bg2="lt2" tx2="dk2" accent1="accent1" accent2="accent2" accent3="accent3" accent4="accent4" accent5="accent5" accent6="accent6" hlink="hlink" folHlink="folHlink"/>
  <p:hf hdr="0" ftr="0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600">
                <a:latin typeface="+mn-ea"/>
                <a:ea typeface="+mn-ea"/>
              </a:defRPr>
            </a:lvl1pPr>
          </a:lstStyle>
          <a:p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600">
                <a:latin typeface="+mn-ea"/>
                <a:ea typeface="+mn-ea"/>
              </a:defRPr>
            </a:lvl1pPr>
          </a:lstStyle>
          <a:p>
            <a:endParaRPr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600">
                <a:latin typeface="+mn-ea"/>
                <a:ea typeface="+mn-ea"/>
              </a:defRPr>
            </a:lvl1pPr>
          </a:lstStyle>
          <a:p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600">
                <a:latin typeface="+mn-ea"/>
                <a:ea typeface="+mn-ea"/>
              </a:defRPr>
            </a:lvl1pPr>
          </a:lstStyle>
          <a:p>
            <a:fld id="{C3E882C2-AFC6-4B42-AAC8-615081EF3378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12995425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kumimoji="1" sz="1600" kern="1200">
        <a:solidFill>
          <a:schemeClr val="tx1"/>
        </a:solidFill>
        <a:latin typeface="+mn-ea"/>
        <a:ea typeface="+mn-ea"/>
        <a:cs typeface="+mn-cs"/>
      </a:defRPr>
    </a:lvl1pPr>
    <a:lvl2pPr marL="457200" algn="l" defTabSz="914400" rtl="0" eaLnBrk="1" latinLnBrk="0" hangingPunct="1">
      <a:defRPr kumimoji="1" sz="16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6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6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6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ctrTitle" hasCustomPrompt="1"/>
          </p:nvPr>
        </p:nvSpPr>
        <p:spPr>
          <a:xfrm>
            <a:off x="626052" y="1730837"/>
            <a:ext cx="7891895" cy="1805837"/>
          </a:xfrm>
          <a:prstGeom prst="rect">
            <a:avLst/>
          </a:prstGeom>
          <a:noFill/>
        </p:spPr>
        <p:txBody>
          <a:bodyPr anchor="b">
            <a:normAutofit/>
          </a:bodyPr>
          <a:lstStyle>
            <a:lvl1pPr algn="ctr">
              <a:defRPr sz="4000" b="1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defRPr>
            </a:lvl1pPr>
          </a:lstStyle>
          <a:p>
            <a:r>
              <a:rPr lang="ja-JP" altLang="en-US" dirty="0" smtClean="0"/>
              <a:t>マスター タイトル</a:t>
            </a:r>
            <a:r>
              <a:rPr lang="ja-JP" altLang="en-US" dirty="0" smtClean="0"/>
              <a:t>の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書式設定</a:t>
            </a:r>
            <a:endParaRPr lang="en-US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>
          <a:xfrm>
            <a:off x="1142999" y="4207644"/>
            <a:ext cx="6858000" cy="113507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ea typeface="+mn-ea"/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ja-JP" altLang="en-US" dirty="0" smtClean="0"/>
              <a:t>マスター サブタイトル</a:t>
            </a:r>
            <a:endParaRPr lang="en-US" altLang="ja-JP" dirty="0" smtClean="0"/>
          </a:p>
          <a:p>
            <a:r>
              <a:rPr lang="ja-JP" altLang="en-US" dirty="0" smtClean="0"/>
              <a:t>の</a:t>
            </a:r>
            <a:endParaRPr lang="en-US" altLang="ja-JP" dirty="0" smtClean="0"/>
          </a:p>
          <a:p>
            <a:r>
              <a:rPr lang="ja-JP" altLang="en-US" dirty="0" smtClean="0"/>
              <a:t>書式設定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>
          <a:xfrm>
            <a:off x="314873" y="6479365"/>
            <a:ext cx="1328869" cy="359870"/>
          </a:xfrm>
          <a:prstGeom prst="rect">
            <a:avLst/>
          </a:prstGeom>
        </p:spPr>
        <p:txBody>
          <a:bodyPr anchor="b"/>
          <a:lstStyle>
            <a:lvl1pPr>
              <a:defRPr sz="1400">
                <a:latin typeface="+mn-ea"/>
                <a:ea typeface="+mn-ea"/>
              </a:defRPr>
            </a:lvl1pPr>
          </a:lstStyle>
          <a:p>
            <a:endParaRPr lang="ja-JP" alt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27984" y="6492875"/>
            <a:ext cx="3288030" cy="365125"/>
          </a:xfrm>
          <a:prstGeom prst="rect">
            <a:avLst/>
          </a:prstGeom>
        </p:spPr>
        <p:txBody>
          <a:bodyPr anchor="b"/>
          <a:lstStyle>
            <a:lvl1pPr>
              <a:defRPr sz="1400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endParaRPr lang="ja-JP" altLang="en-US" dirty="0" smtClean="0"/>
          </a:p>
        </p:txBody>
      </p:sp>
      <p:cxnSp>
        <p:nvCxnSpPr>
          <p:cNvPr id="13" name="直線コネクタ 12"/>
          <p:cNvCxnSpPr/>
          <p:nvPr userDrawn="1"/>
        </p:nvCxnSpPr>
        <p:spPr>
          <a:xfrm>
            <a:off x="1143000" y="3802787"/>
            <a:ext cx="6858000" cy="0"/>
          </a:xfrm>
          <a:prstGeom prst="line">
            <a:avLst/>
          </a:prstGeom>
          <a:ln w="28575" cap="rnd" cmpd="dbl">
            <a:solidFill>
              <a:schemeClr val="tx1"/>
            </a:solidFill>
            <a:prstDash val="solid"/>
            <a:headEnd type="oval"/>
            <a:tailEnd type="oval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 userDrawn="1"/>
        </p:nvCxnSpPr>
        <p:spPr>
          <a:xfrm>
            <a:off x="46209" y="0"/>
            <a:ext cx="0" cy="6858000"/>
          </a:xfrm>
          <a:prstGeom prst="line">
            <a:avLst/>
          </a:prstGeom>
          <a:ln w="114300" cmpd="sng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50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5400000" scaled="1"/>
            </a:gra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483150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910" y="264695"/>
            <a:ext cx="2949178" cy="1724033"/>
          </a:xfrm>
          <a:prstGeom prst="rect">
            <a:avLst/>
          </a:prstGeom>
        </p:spPr>
        <p:txBody>
          <a:bodyPr anchor="b"/>
          <a:lstStyle>
            <a:lvl1pPr>
              <a:defRPr sz="3200" b="1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ja-JP" altLang="en-US" dirty="0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10804" y="445169"/>
            <a:ext cx="5411286" cy="5883442"/>
          </a:xfrm>
          <a:prstGeom prst="rect">
            <a:avLst/>
          </a:prstGeom>
        </p:spPr>
        <p:txBody>
          <a:bodyPr/>
          <a:lstStyle>
            <a:lvl1pPr>
              <a:defRPr sz="3200">
                <a:latin typeface="+mn-ea"/>
                <a:ea typeface="+mn-ea"/>
              </a:defRPr>
            </a:lvl1pPr>
            <a:lvl2pPr>
              <a:defRPr sz="2800">
                <a:latin typeface="+mn-ea"/>
                <a:ea typeface="+mn-ea"/>
              </a:defRPr>
            </a:lvl2pPr>
            <a:lvl3pPr>
              <a:defRPr sz="2400">
                <a:latin typeface="+mn-ea"/>
                <a:ea typeface="+mn-ea"/>
              </a:defRPr>
            </a:lvl3pPr>
            <a:lvl4pPr>
              <a:defRPr sz="2000">
                <a:latin typeface="+mn-ea"/>
                <a:ea typeface="+mn-ea"/>
              </a:defRPr>
            </a:lvl4pPr>
            <a:lvl5pPr>
              <a:defRPr sz="2000">
                <a:latin typeface="+mn-ea"/>
                <a:ea typeface="+mn-ea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dirty="0" smtClean="0"/>
              <a:t>マスター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7867" y="2118751"/>
            <a:ext cx="2961396" cy="419782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dirty="0" smtClean="0"/>
              <a:t>マスター テキストの書式設定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280085" y="6605650"/>
            <a:ext cx="1276572" cy="221869"/>
          </a:xfrm>
        </p:spPr>
        <p:txBody>
          <a:bodyPr anchor="ctr"/>
          <a:lstStyle>
            <a:lvl1pPr>
              <a:defRPr sz="1400">
                <a:latin typeface="+mn-ea"/>
                <a:ea typeface="+mn-ea"/>
              </a:defRPr>
            </a:lvl1pPr>
          </a:lstStyle>
          <a:p>
            <a:endParaRPr lang="ja-JP" alt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88905" y="6605650"/>
            <a:ext cx="3413760" cy="221869"/>
          </a:xfrm>
        </p:spPr>
        <p:txBody>
          <a:bodyPr anchor="ctr"/>
          <a:lstStyle>
            <a:lvl1pPr>
              <a:defRPr sz="1100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endParaRPr lang="ja-JP" altLang="en-US" dirty="0" smtClean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70947" y="6605650"/>
            <a:ext cx="551143" cy="221870"/>
          </a:xfrm>
        </p:spPr>
        <p:txBody>
          <a:bodyPr anchor="ctr"/>
          <a:lstStyle>
            <a:lvl1pPr>
              <a:defRPr sz="140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ea typeface="+mn-ea"/>
              </a:defRPr>
            </a:lvl1pPr>
          </a:lstStyle>
          <a:p>
            <a:fld id="{FCFB99AC-E9E9-4954-A3A5-E009984068DC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cxnSp>
        <p:nvCxnSpPr>
          <p:cNvPr id="11" name="直線コネクタ 10"/>
          <p:cNvCxnSpPr/>
          <p:nvPr userDrawn="1"/>
        </p:nvCxnSpPr>
        <p:spPr>
          <a:xfrm>
            <a:off x="280085" y="6542730"/>
            <a:ext cx="8631401" cy="0"/>
          </a:xfrm>
          <a:prstGeom prst="line">
            <a:avLst/>
          </a:prstGeom>
          <a:ln w="28575" cap="rnd" cmpd="dbl">
            <a:solidFill>
              <a:schemeClr val="tx1"/>
            </a:solidFill>
            <a:prstDash val="solid"/>
            <a:headEnd type="oval"/>
            <a:tailEnd type="oval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直線コネクタ 11"/>
          <p:cNvCxnSpPr/>
          <p:nvPr userDrawn="1"/>
        </p:nvCxnSpPr>
        <p:spPr>
          <a:xfrm>
            <a:off x="3370033" y="264695"/>
            <a:ext cx="0" cy="6148012"/>
          </a:xfrm>
          <a:prstGeom prst="line">
            <a:avLst/>
          </a:prstGeom>
          <a:ln w="28575" cap="rnd" cmpd="dbl">
            <a:solidFill>
              <a:schemeClr val="tx1"/>
            </a:solidFill>
            <a:prstDash val="solid"/>
            <a:headEnd type="oval"/>
            <a:tailEnd type="oval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 userDrawn="1"/>
        </p:nvCxnSpPr>
        <p:spPr>
          <a:xfrm>
            <a:off x="40194" y="-9144"/>
            <a:ext cx="0" cy="6867144"/>
          </a:xfrm>
          <a:prstGeom prst="line">
            <a:avLst/>
          </a:prstGeom>
          <a:ln w="1143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93699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489978" y="433076"/>
            <a:ext cx="5421508" cy="5907506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cxnSp>
        <p:nvCxnSpPr>
          <p:cNvPr id="8" name="直線コネクタ 7"/>
          <p:cNvCxnSpPr/>
          <p:nvPr userDrawn="1"/>
        </p:nvCxnSpPr>
        <p:spPr>
          <a:xfrm>
            <a:off x="40194" y="-9144"/>
            <a:ext cx="0" cy="6867144"/>
          </a:xfrm>
          <a:prstGeom prst="line">
            <a:avLst/>
          </a:prstGeom>
          <a:ln w="1143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300910" y="264695"/>
            <a:ext cx="2949178" cy="1724033"/>
          </a:xfrm>
          <a:prstGeom prst="rect">
            <a:avLst/>
          </a:prstGeom>
        </p:spPr>
        <p:txBody>
          <a:bodyPr anchor="b"/>
          <a:lstStyle>
            <a:lvl1pPr>
              <a:defRPr sz="3200" b="1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ja-JP" altLang="en-US" dirty="0" smtClean="0"/>
              <a:t>マスター タイトルの書式設定</a:t>
            </a:r>
            <a:endParaRPr lang="en-US" dirty="0"/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267867" y="2118751"/>
            <a:ext cx="2961396" cy="419782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dirty="0" smtClean="0"/>
              <a:t>マスター テキストの書式設定</a:t>
            </a:r>
          </a:p>
        </p:txBody>
      </p:sp>
      <p:cxnSp>
        <p:nvCxnSpPr>
          <p:cNvPr id="11" name="直線コネクタ 10"/>
          <p:cNvCxnSpPr/>
          <p:nvPr userDrawn="1"/>
        </p:nvCxnSpPr>
        <p:spPr>
          <a:xfrm>
            <a:off x="3370033" y="264695"/>
            <a:ext cx="0" cy="6148012"/>
          </a:xfrm>
          <a:prstGeom prst="line">
            <a:avLst/>
          </a:prstGeom>
          <a:ln w="28575" cap="rnd" cmpd="dbl">
            <a:solidFill>
              <a:schemeClr val="tx1"/>
            </a:solidFill>
            <a:prstDash val="solid"/>
            <a:headEnd type="oval"/>
            <a:tailEnd type="oval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>
          <a:xfrm>
            <a:off x="280085" y="6605650"/>
            <a:ext cx="1276572" cy="221869"/>
          </a:xfrm>
        </p:spPr>
        <p:txBody>
          <a:bodyPr anchor="ctr"/>
          <a:lstStyle>
            <a:lvl1pPr>
              <a:defRPr sz="1400">
                <a:latin typeface="+mn-ea"/>
                <a:ea typeface="+mn-ea"/>
              </a:defRPr>
            </a:lvl1pPr>
          </a:lstStyle>
          <a:p>
            <a:endParaRPr lang="ja-JP" alt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88905" y="6605650"/>
            <a:ext cx="3413760" cy="221869"/>
          </a:xfrm>
        </p:spPr>
        <p:txBody>
          <a:bodyPr anchor="ctr"/>
          <a:lstStyle>
            <a:lvl1pPr>
              <a:defRPr sz="1100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endParaRPr lang="ja-JP" altLang="en-US" dirty="0" smtClean="0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70947" y="6605650"/>
            <a:ext cx="551143" cy="221870"/>
          </a:xfrm>
        </p:spPr>
        <p:txBody>
          <a:bodyPr anchor="ctr"/>
          <a:lstStyle>
            <a:lvl1pPr>
              <a:defRPr sz="140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ea typeface="+mn-ea"/>
              </a:defRPr>
            </a:lvl1pPr>
          </a:lstStyle>
          <a:p>
            <a:fld id="{FCFB99AC-E9E9-4954-A3A5-E009984068DC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cxnSp>
        <p:nvCxnSpPr>
          <p:cNvPr id="15" name="直線コネクタ 14"/>
          <p:cNvCxnSpPr/>
          <p:nvPr userDrawn="1"/>
        </p:nvCxnSpPr>
        <p:spPr>
          <a:xfrm>
            <a:off x="280085" y="6542730"/>
            <a:ext cx="8631401" cy="0"/>
          </a:xfrm>
          <a:prstGeom prst="line">
            <a:avLst/>
          </a:prstGeom>
          <a:ln w="28575" cap="rnd" cmpd="dbl">
            <a:solidFill>
              <a:schemeClr val="tx1"/>
            </a:solidFill>
            <a:prstDash val="solid"/>
            <a:headEnd type="oval"/>
            <a:tailEnd type="oval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61972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0084" y="783464"/>
            <a:ext cx="8631401" cy="5593274"/>
          </a:xfrm>
          <a:prstGeom prst="rect">
            <a:avLst/>
          </a:prstGeom>
        </p:spPr>
        <p:txBody>
          <a:bodyPr vert="eaVert"/>
          <a:lstStyle>
            <a:lvl1pPr>
              <a:defRPr>
                <a:latin typeface="+mn-ea"/>
                <a:ea typeface="+mn-ea"/>
              </a:defRPr>
            </a:lvl1pPr>
            <a:lvl2pPr>
              <a:defRPr>
                <a:latin typeface="+mn-ea"/>
                <a:ea typeface="+mn-ea"/>
              </a:defRPr>
            </a:lvl2pPr>
            <a:lvl3pPr>
              <a:defRPr>
                <a:latin typeface="+mn-ea"/>
                <a:ea typeface="+mn-ea"/>
              </a:defRPr>
            </a:lvl3pPr>
            <a:lvl4pPr>
              <a:defRPr>
                <a:latin typeface="+mn-ea"/>
                <a:ea typeface="+mn-ea"/>
              </a:defRPr>
            </a:lvl4pPr>
            <a:lvl5pPr>
              <a:defRPr>
                <a:latin typeface="+mn-ea"/>
                <a:ea typeface="+mn-ea"/>
              </a:defRPr>
            </a:lvl5pPr>
          </a:lstStyle>
          <a:p>
            <a:pPr lvl="0"/>
            <a:r>
              <a:rPr lang="ja-JP" altLang="en-US" dirty="0" smtClean="0"/>
              <a:t>マスター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en-US" dirty="0"/>
          </a:p>
        </p:txBody>
      </p:sp>
      <p:cxnSp>
        <p:nvCxnSpPr>
          <p:cNvPr id="7" name="直線コネクタ 6"/>
          <p:cNvCxnSpPr/>
          <p:nvPr userDrawn="1"/>
        </p:nvCxnSpPr>
        <p:spPr>
          <a:xfrm>
            <a:off x="40194" y="-9144"/>
            <a:ext cx="0" cy="6867144"/>
          </a:xfrm>
          <a:prstGeom prst="line">
            <a:avLst/>
          </a:prstGeom>
          <a:ln w="1143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280085" y="6605650"/>
            <a:ext cx="1276572" cy="221869"/>
          </a:xfrm>
        </p:spPr>
        <p:txBody>
          <a:bodyPr anchor="ctr"/>
          <a:lstStyle>
            <a:lvl1pPr>
              <a:defRPr sz="1400">
                <a:latin typeface="+mn-ea"/>
                <a:ea typeface="+mn-ea"/>
              </a:defRPr>
            </a:lvl1pPr>
          </a:lstStyle>
          <a:p>
            <a:endParaRPr lang="ja-JP" alt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88905" y="6605650"/>
            <a:ext cx="3413760" cy="221869"/>
          </a:xfrm>
        </p:spPr>
        <p:txBody>
          <a:bodyPr anchor="ctr"/>
          <a:lstStyle>
            <a:lvl1pPr>
              <a:defRPr sz="1100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endParaRPr lang="ja-JP" altLang="en-US" dirty="0" smtClean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70947" y="6605650"/>
            <a:ext cx="551143" cy="221870"/>
          </a:xfrm>
        </p:spPr>
        <p:txBody>
          <a:bodyPr anchor="ctr"/>
          <a:lstStyle>
            <a:lvl1pPr>
              <a:defRPr sz="140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ea typeface="+mn-ea"/>
              </a:defRPr>
            </a:lvl1pPr>
          </a:lstStyle>
          <a:p>
            <a:fld id="{FCFB99AC-E9E9-4954-A3A5-E009984068DC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cxnSp>
        <p:nvCxnSpPr>
          <p:cNvPr id="11" name="直線コネクタ 10"/>
          <p:cNvCxnSpPr/>
          <p:nvPr userDrawn="1"/>
        </p:nvCxnSpPr>
        <p:spPr>
          <a:xfrm>
            <a:off x="280085" y="6542730"/>
            <a:ext cx="8631401" cy="0"/>
          </a:xfrm>
          <a:prstGeom prst="line">
            <a:avLst/>
          </a:prstGeom>
          <a:ln w="28575" cap="rnd" cmpd="dbl">
            <a:solidFill>
              <a:schemeClr val="tx1"/>
            </a:solidFill>
            <a:prstDash val="solid"/>
            <a:headEnd type="oval"/>
            <a:tailEnd type="oval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直線コネクタ 11"/>
          <p:cNvCxnSpPr/>
          <p:nvPr userDrawn="1"/>
        </p:nvCxnSpPr>
        <p:spPr>
          <a:xfrm>
            <a:off x="280085" y="663561"/>
            <a:ext cx="8631401" cy="0"/>
          </a:xfrm>
          <a:prstGeom prst="line">
            <a:avLst/>
          </a:prstGeom>
          <a:ln w="28575" cap="rnd" cmpd="dbl">
            <a:solidFill>
              <a:schemeClr val="tx1"/>
            </a:solidFill>
            <a:prstDash val="solid"/>
            <a:headEnd type="oval"/>
            <a:tailEnd type="oval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80085" y="200410"/>
            <a:ext cx="8631401" cy="455776"/>
          </a:xfrm>
          <a:noFill/>
        </p:spPr>
        <p:txBody>
          <a:bodyPr anchor="t">
            <a:noAutofit/>
          </a:bodyPr>
          <a:lstStyle>
            <a:lvl1pPr>
              <a:defRPr sz="3200" b="1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defRPr>
            </a:lvl1pPr>
          </a:lstStyle>
          <a:p>
            <a:r>
              <a:rPr lang="ja-JP" altLang="en-US" dirty="0" smtClean="0"/>
              <a:t>マスター 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60841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95011" y="142896"/>
            <a:ext cx="527079" cy="6304423"/>
          </a:xfrm>
          <a:prstGeom prst="rect">
            <a:avLst/>
          </a:prstGeom>
        </p:spPr>
        <p:txBody>
          <a:bodyPr vert="eaVert"/>
          <a:lstStyle>
            <a:lvl1pPr>
              <a:defRPr b="1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0085" y="142895"/>
            <a:ext cx="7958511" cy="6304423"/>
          </a:xfrm>
          <a:prstGeom prst="rect">
            <a:avLst/>
          </a:prstGeom>
        </p:spPr>
        <p:txBody>
          <a:bodyPr vert="eaVert"/>
          <a:lstStyle>
            <a:lvl1pPr>
              <a:defRPr>
                <a:latin typeface="+mn-ea"/>
                <a:ea typeface="+mn-ea"/>
              </a:defRPr>
            </a:lvl1pPr>
            <a:lvl2pPr>
              <a:defRPr>
                <a:latin typeface="+mn-ea"/>
                <a:ea typeface="+mn-ea"/>
              </a:defRPr>
            </a:lvl2pPr>
            <a:lvl3pPr>
              <a:defRPr>
                <a:latin typeface="+mn-ea"/>
                <a:ea typeface="+mn-ea"/>
              </a:defRPr>
            </a:lvl3pPr>
            <a:lvl4pPr>
              <a:defRPr>
                <a:latin typeface="+mn-ea"/>
                <a:ea typeface="+mn-ea"/>
              </a:defRPr>
            </a:lvl4pPr>
            <a:lvl5pPr>
              <a:defRPr>
                <a:latin typeface="+mn-ea"/>
                <a:ea typeface="+mn-ea"/>
              </a:defRPr>
            </a:lvl5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cxnSp>
        <p:nvCxnSpPr>
          <p:cNvPr id="7" name="直線コネクタ 6"/>
          <p:cNvCxnSpPr/>
          <p:nvPr userDrawn="1"/>
        </p:nvCxnSpPr>
        <p:spPr>
          <a:xfrm>
            <a:off x="40194" y="-9144"/>
            <a:ext cx="0" cy="6867144"/>
          </a:xfrm>
          <a:prstGeom prst="line">
            <a:avLst/>
          </a:prstGeom>
          <a:ln w="1143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280085" y="6605650"/>
            <a:ext cx="1276572" cy="221869"/>
          </a:xfrm>
        </p:spPr>
        <p:txBody>
          <a:bodyPr anchor="ctr"/>
          <a:lstStyle>
            <a:lvl1pPr>
              <a:defRPr sz="1400">
                <a:latin typeface="+mn-ea"/>
                <a:ea typeface="+mn-ea"/>
              </a:defRPr>
            </a:lvl1pPr>
          </a:lstStyle>
          <a:p>
            <a:endParaRPr lang="ja-JP" alt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88905" y="6605650"/>
            <a:ext cx="3413760" cy="221869"/>
          </a:xfrm>
        </p:spPr>
        <p:txBody>
          <a:bodyPr anchor="ctr"/>
          <a:lstStyle>
            <a:lvl1pPr>
              <a:defRPr sz="1100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endParaRPr lang="ja-JP" altLang="en-US" dirty="0" smtClean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70947" y="6605650"/>
            <a:ext cx="551143" cy="221870"/>
          </a:xfrm>
        </p:spPr>
        <p:txBody>
          <a:bodyPr anchor="ctr"/>
          <a:lstStyle>
            <a:lvl1pPr>
              <a:defRPr sz="140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ea typeface="+mn-ea"/>
              </a:defRPr>
            </a:lvl1pPr>
          </a:lstStyle>
          <a:p>
            <a:fld id="{FCFB99AC-E9E9-4954-A3A5-E009984068DC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cxnSp>
        <p:nvCxnSpPr>
          <p:cNvPr id="11" name="直線コネクタ 10"/>
          <p:cNvCxnSpPr/>
          <p:nvPr userDrawn="1"/>
        </p:nvCxnSpPr>
        <p:spPr>
          <a:xfrm>
            <a:off x="280085" y="6542730"/>
            <a:ext cx="8631401" cy="0"/>
          </a:xfrm>
          <a:prstGeom prst="line">
            <a:avLst/>
          </a:prstGeom>
          <a:ln w="28575" cap="rnd" cmpd="dbl">
            <a:solidFill>
              <a:schemeClr val="tx1"/>
            </a:solidFill>
            <a:prstDash val="solid"/>
            <a:headEnd type="oval"/>
            <a:tailEnd type="oval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直線コネクタ 11"/>
          <p:cNvCxnSpPr/>
          <p:nvPr userDrawn="1"/>
        </p:nvCxnSpPr>
        <p:spPr>
          <a:xfrm>
            <a:off x="8334851" y="142896"/>
            <a:ext cx="0" cy="6304423"/>
          </a:xfrm>
          <a:prstGeom prst="line">
            <a:avLst/>
          </a:prstGeom>
          <a:ln w="28575" cap="rnd" cmpd="dbl">
            <a:solidFill>
              <a:schemeClr val="tx1"/>
            </a:solidFill>
            <a:prstDash val="solid"/>
            <a:headEnd type="oval"/>
            <a:tailEnd type="oval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98517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180532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280085" y="200410"/>
            <a:ext cx="8631401" cy="455776"/>
          </a:xfrm>
          <a:prstGeom prst="rect">
            <a:avLst/>
          </a:prstGeom>
          <a:noFill/>
        </p:spPr>
        <p:txBody>
          <a:bodyPr anchor="t">
            <a:noAutofit/>
          </a:bodyPr>
          <a:lstStyle>
            <a:lvl1pPr>
              <a:defRPr sz="3200" b="1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defRPr>
            </a:lvl1pPr>
          </a:lstStyle>
          <a:p>
            <a:r>
              <a:rPr lang="ja-JP" altLang="en-US" dirty="0" smtClean="0"/>
              <a:t>マスター タイトルの書式設定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280085" y="777702"/>
            <a:ext cx="8631401" cy="5658564"/>
          </a:xfrm>
          <a:prstGeom prst="rect">
            <a:avLst/>
          </a:prstGeom>
        </p:spPr>
        <p:txBody>
          <a:bodyPr/>
          <a:lstStyle>
            <a:lvl1pPr>
              <a:defRPr sz="2400" b="1">
                <a:latin typeface="+mn-ea"/>
                <a:ea typeface="+mn-ea"/>
              </a:defRPr>
            </a:lvl1pPr>
            <a:lvl2pPr>
              <a:defRPr sz="2000">
                <a:latin typeface="+mn-ea"/>
                <a:ea typeface="+mn-ea"/>
              </a:defRPr>
            </a:lvl2pPr>
            <a:lvl3pPr>
              <a:defRPr sz="1800">
                <a:latin typeface="+mn-ea"/>
                <a:ea typeface="+mn-ea"/>
              </a:defRPr>
            </a:lvl3pPr>
            <a:lvl4pPr>
              <a:defRPr sz="1600">
                <a:latin typeface="+mn-ea"/>
                <a:ea typeface="+mn-ea"/>
              </a:defRPr>
            </a:lvl4pPr>
            <a:lvl5pPr>
              <a:defRPr sz="1600">
                <a:latin typeface="+mn-ea"/>
                <a:ea typeface="+mn-ea"/>
              </a:defRPr>
            </a:lvl5pPr>
          </a:lstStyle>
          <a:p>
            <a:pPr lvl="0"/>
            <a:r>
              <a:rPr lang="ja-JP" altLang="en-US" dirty="0" smtClean="0"/>
              <a:t>マスター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280085" y="6605650"/>
            <a:ext cx="1276572" cy="221869"/>
          </a:xfrm>
          <a:prstGeom prst="rect">
            <a:avLst/>
          </a:prstGeom>
        </p:spPr>
        <p:txBody>
          <a:bodyPr anchor="ctr"/>
          <a:lstStyle>
            <a:lvl1pPr>
              <a:defRPr sz="1400">
                <a:latin typeface="+mn-ea"/>
                <a:ea typeface="+mn-ea"/>
              </a:defRPr>
            </a:lvl1pPr>
          </a:lstStyle>
          <a:p>
            <a:endParaRPr lang="ja-JP" alt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88905" y="6605650"/>
            <a:ext cx="3413760" cy="221869"/>
          </a:xfrm>
          <a:prstGeom prst="rect">
            <a:avLst/>
          </a:prstGeom>
        </p:spPr>
        <p:txBody>
          <a:bodyPr anchor="ctr"/>
          <a:lstStyle>
            <a:lvl1pPr>
              <a:defRPr sz="1100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endParaRPr lang="ja-JP" altLang="en-US" dirty="0" smtClean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70947" y="6605650"/>
            <a:ext cx="551143" cy="221870"/>
          </a:xfrm>
          <a:prstGeom prst="rect">
            <a:avLst/>
          </a:prstGeom>
        </p:spPr>
        <p:txBody>
          <a:bodyPr anchor="ctr"/>
          <a:lstStyle>
            <a:lvl1pPr>
              <a:defRPr sz="140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ea typeface="+mn-ea"/>
              </a:defRPr>
            </a:lvl1pPr>
          </a:lstStyle>
          <a:p>
            <a:fld id="{FCFB99AC-E9E9-4954-A3A5-E009984068DC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cxnSp>
        <p:nvCxnSpPr>
          <p:cNvPr id="12" name="直線コネクタ 11"/>
          <p:cNvCxnSpPr/>
          <p:nvPr userDrawn="1"/>
        </p:nvCxnSpPr>
        <p:spPr>
          <a:xfrm>
            <a:off x="280085" y="675593"/>
            <a:ext cx="8631401" cy="0"/>
          </a:xfrm>
          <a:prstGeom prst="line">
            <a:avLst/>
          </a:prstGeom>
          <a:ln w="28575" cap="rnd" cmpd="dbl">
            <a:solidFill>
              <a:schemeClr val="tx1"/>
            </a:solidFill>
            <a:prstDash val="solid"/>
            <a:headEnd type="oval"/>
            <a:tailEnd type="oval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直線コネクタ 12"/>
          <p:cNvCxnSpPr/>
          <p:nvPr userDrawn="1"/>
        </p:nvCxnSpPr>
        <p:spPr>
          <a:xfrm>
            <a:off x="40194" y="-9144"/>
            <a:ext cx="0" cy="6867144"/>
          </a:xfrm>
          <a:prstGeom prst="line">
            <a:avLst/>
          </a:prstGeom>
          <a:ln w="1143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 userDrawn="1"/>
        </p:nvCxnSpPr>
        <p:spPr>
          <a:xfrm>
            <a:off x="280085" y="6542730"/>
            <a:ext cx="8631401" cy="0"/>
          </a:xfrm>
          <a:prstGeom prst="line">
            <a:avLst/>
          </a:prstGeom>
          <a:ln w="28575" cap="rnd" cmpd="dbl">
            <a:solidFill>
              <a:schemeClr val="tx1"/>
            </a:solidFill>
            <a:prstDash val="solid"/>
            <a:headEnd type="oval"/>
            <a:tailEnd type="oval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94212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0"/>
            <a:ext cx="7886700" cy="2477249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400" b="1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ja-JP" altLang="en-US" dirty="0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614999"/>
            <a:ext cx="7886700" cy="121635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77792" y="6493397"/>
            <a:ext cx="1192194" cy="341453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</a:lstStyle>
          <a:p>
            <a:endParaRPr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4188" y="6493397"/>
            <a:ext cx="3086100" cy="341453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</a:lstStyle>
          <a:p>
            <a:endParaRPr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10588" y="6493397"/>
            <a:ext cx="548772" cy="343825"/>
          </a:xfrm>
          <a:prstGeom prst="rect">
            <a:avLst/>
          </a:prstGeom>
        </p:spPr>
        <p:txBody>
          <a:bodyPr/>
          <a:lstStyle/>
          <a:p>
            <a:fld id="{21FCEB80-4975-47F5-81FA-FFAD7F23AA47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7" name="直線コネクタ 6"/>
          <p:cNvCxnSpPr/>
          <p:nvPr userDrawn="1"/>
        </p:nvCxnSpPr>
        <p:spPr>
          <a:xfrm>
            <a:off x="46209" y="0"/>
            <a:ext cx="0" cy="6858000"/>
          </a:xfrm>
          <a:prstGeom prst="line">
            <a:avLst/>
          </a:prstGeom>
          <a:ln w="114300" cmpd="sng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50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5400000" scaled="1"/>
            </a:gra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8" name="直線コネクタ 7"/>
          <p:cNvCxnSpPr/>
          <p:nvPr userDrawn="1"/>
        </p:nvCxnSpPr>
        <p:spPr>
          <a:xfrm>
            <a:off x="623888" y="4421021"/>
            <a:ext cx="7886700" cy="0"/>
          </a:xfrm>
          <a:prstGeom prst="line">
            <a:avLst/>
          </a:prstGeom>
          <a:ln w="28575" cap="rnd" cmpd="dbl">
            <a:solidFill>
              <a:schemeClr val="tx1"/>
            </a:solidFill>
            <a:prstDash val="solid"/>
            <a:headEnd type="oval"/>
            <a:tailEnd type="oval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27907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80084" y="775413"/>
            <a:ext cx="4243789" cy="5704398"/>
          </a:xfrm>
          <a:prstGeom prst="rect">
            <a:avLst/>
          </a:prstGeom>
        </p:spPr>
        <p:txBody>
          <a:bodyPr/>
          <a:lstStyle>
            <a:lvl1pPr>
              <a:defRPr>
                <a:latin typeface="+mn-ea"/>
                <a:ea typeface="+mn-ea"/>
              </a:defRPr>
            </a:lvl1pPr>
            <a:lvl2pPr>
              <a:defRPr>
                <a:latin typeface="+mn-ea"/>
                <a:ea typeface="+mn-ea"/>
              </a:defRPr>
            </a:lvl2pPr>
            <a:lvl3pPr>
              <a:defRPr>
                <a:latin typeface="+mn-ea"/>
                <a:ea typeface="+mn-ea"/>
              </a:defRPr>
            </a:lvl3pPr>
            <a:lvl4pPr>
              <a:defRPr>
                <a:latin typeface="+mn-ea"/>
                <a:ea typeface="+mn-ea"/>
              </a:defRPr>
            </a:lvl4pPr>
            <a:lvl5pPr>
              <a:defRPr>
                <a:latin typeface="+mn-ea"/>
                <a:ea typeface="+mn-ea"/>
              </a:defRPr>
            </a:lvl5pPr>
          </a:lstStyle>
          <a:p>
            <a:pPr lvl="0"/>
            <a:r>
              <a:rPr lang="ja-JP" altLang="en-US" dirty="0" smtClean="0"/>
              <a:t>マスター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775413"/>
            <a:ext cx="4282336" cy="5704398"/>
          </a:xfrm>
          <a:prstGeom prst="rect">
            <a:avLst/>
          </a:prstGeom>
        </p:spPr>
        <p:txBody>
          <a:bodyPr/>
          <a:lstStyle>
            <a:lvl1pPr>
              <a:defRPr>
                <a:latin typeface="+mn-ea"/>
                <a:ea typeface="+mn-ea"/>
              </a:defRPr>
            </a:lvl1pPr>
            <a:lvl2pPr>
              <a:defRPr>
                <a:latin typeface="+mn-ea"/>
                <a:ea typeface="+mn-ea"/>
              </a:defRPr>
            </a:lvl2pPr>
            <a:lvl3pPr>
              <a:defRPr>
                <a:latin typeface="+mn-ea"/>
                <a:ea typeface="+mn-ea"/>
              </a:defRPr>
            </a:lvl3pPr>
            <a:lvl4pPr>
              <a:defRPr>
                <a:latin typeface="+mn-ea"/>
                <a:ea typeface="+mn-ea"/>
              </a:defRPr>
            </a:lvl4pPr>
            <a:lvl5pPr>
              <a:defRPr>
                <a:latin typeface="+mn-ea"/>
                <a:ea typeface="+mn-ea"/>
              </a:defRPr>
            </a:lvl5pPr>
          </a:lstStyle>
          <a:p>
            <a:pPr lvl="0"/>
            <a:r>
              <a:rPr lang="ja-JP" altLang="en-US" dirty="0" smtClean="0"/>
              <a:t>マスター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en-US" dirty="0"/>
          </a:p>
        </p:txBody>
      </p:sp>
      <p:cxnSp>
        <p:nvCxnSpPr>
          <p:cNvPr id="8" name="直線コネクタ 7"/>
          <p:cNvCxnSpPr/>
          <p:nvPr userDrawn="1"/>
        </p:nvCxnSpPr>
        <p:spPr>
          <a:xfrm>
            <a:off x="40194" y="-9144"/>
            <a:ext cx="0" cy="6867144"/>
          </a:xfrm>
          <a:prstGeom prst="line">
            <a:avLst/>
          </a:prstGeom>
          <a:ln w="1143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" name="直線コネクタ 9"/>
          <p:cNvCxnSpPr/>
          <p:nvPr userDrawn="1"/>
        </p:nvCxnSpPr>
        <p:spPr>
          <a:xfrm>
            <a:off x="280085" y="675593"/>
            <a:ext cx="8631401" cy="0"/>
          </a:xfrm>
          <a:prstGeom prst="line">
            <a:avLst/>
          </a:prstGeom>
          <a:ln w="28575" cap="rnd" cmpd="dbl">
            <a:solidFill>
              <a:schemeClr val="tx1"/>
            </a:solidFill>
            <a:prstDash val="solid"/>
            <a:headEnd type="oval"/>
            <a:tailEnd type="oval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>
          <a:xfrm>
            <a:off x="280085" y="6605650"/>
            <a:ext cx="1276572" cy="221869"/>
          </a:xfrm>
        </p:spPr>
        <p:txBody>
          <a:bodyPr anchor="ctr"/>
          <a:lstStyle>
            <a:lvl1pPr>
              <a:defRPr sz="1400">
                <a:latin typeface="+mn-ea"/>
                <a:ea typeface="+mn-ea"/>
              </a:defRPr>
            </a:lvl1pPr>
          </a:lstStyle>
          <a:p>
            <a:endParaRPr lang="ja-JP" alt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88905" y="6605650"/>
            <a:ext cx="3413760" cy="221869"/>
          </a:xfrm>
        </p:spPr>
        <p:txBody>
          <a:bodyPr anchor="ctr"/>
          <a:lstStyle>
            <a:lvl1pPr>
              <a:defRPr sz="1100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endParaRPr lang="ja-JP" altLang="en-US" dirty="0" smtClean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70947" y="6605650"/>
            <a:ext cx="551143" cy="221870"/>
          </a:xfrm>
        </p:spPr>
        <p:txBody>
          <a:bodyPr anchor="ctr"/>
          <a:lstStyle>
            <a:lvl1pPr>
              <a:defRPr sz="140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ea typeface="+mn-ea"/>
              </a:defRPr>
            </a:lvl1pPr>
          </a:lstStyle>
          <a:p>
            <a:fld id="{FCFB99AC-E9E9-4954-A3A5-E009984068DC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cxnSp>
        <p:nvCxnSpPr>
          <p:cNvPr id="14" name="直線コネクタ 13"/>
          <p:cNvCxnSpPr/>
          <p:nvPr userDrawn="1"/>
        </p:nvCxnSpPr>
        <p:spPr>
          <a:xfrm>
            <a:off x="280085" y="6542730"/>
            <a:ext cx="8631401" cy="0"/>
          </a:xfrm>
          <a:prstGeom prst="line">
            <a:avLst/>
          </a:prstGeom>
          <a:ln w="28575" cap="rnd" cmpd="dbl">
            <a:solidFill>
              <a:schemeClr val="tx1"/>
            </a:solidFill>
            <a:prstDash val="solid"/>
            <a:headEnd type="oval"/>
            <a:tailEnd type="oval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0085" y="200410"/>
            <a:ext cx="8631401" cy="455776"/>
          </a:xfrm>
          <a:noFill/>
        </p:spPr>
        <p:txBody>
          <a:bodyPr anchor="t">
            <a:noAutofit/>
          </a:bodyPr>
          <a:lstStyle>
            <a:lvl1pPr>
              <a:defRPr sz="3200" b="1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defRPr>
            </a:lvl1pPr>
          </a:lstStyle>
          <a:p>
            <a:r>
              <a:rPr lang="ja-JP" altLang="en-US" dirty="0" smtClean="0"/>
              <a:t>マスター </a:t>
            </a:r>
            <a:r>
              <a:rPr lang="ja-JP" altLang="en-US" dirty="0" smtClean="0"/>
              <a:t>タイトル</a:t>
            </a:r>
            <a:r>
              <a:rPr lang="ja-JP" altLang="en-US" dirty="0" smtClean="0"/>
              <a:t>の書式</a:t>
            </a:r>
            <a:r>
              <a:rPr lang="ja-JP" altLang="en-US" dirty="0" smtClean="0"/>
              <a:t>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33122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0086" y="770019"/>
            <a:ext cx="4243788" cy="43314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dirty="0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80085" y="1309616"/>
            <a:ext cx="4243789" cy="5170195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+mn-ea"/>
                <a:ea typeface="+mn-ea"/>
              </a:defRPr>
            </a:lvl1pPr>
            <a:lvl2pPr>
              <a:defRPr sz="2200">
                <a:latin typeface="+mn-ea"/>
                <a:ea typeface="+mn-ea"/>
              </a:defRPr>
            </a:lvl2pPr>
            <a:lvl3pPr>
              <a:defRPr sz="2000">
                <a:latin typeface="+mn-ea"/>
                <a:ea typeface="+mn-ea"/>
              </a:defRPr>
            </a:lvl3pPr>
            <a:lvl4pPr>
              <a:defRPr sz="1800">
                <a:latin typeface="+mn-ea"/>
                <a:ea typeface="+mn-ea"/>
              </a:defRPr>
            </a:lvl4pPr>
            <a:lvl5pPr>
              <a:defRPr sz="1600">
                <a:latin typeface="+mn-ea"/>
                <a:ea typeface="+mn-ea"/>
              </a:defRPr>
            </a:lvl5pPr>
          </a:lstStyle>
          <a:p>
            <a:pPr lvl="0"/>
            <a:r>
              <a:rPr lang="ja-JP" altLang="en-US" dirty="0" smtClean="0"/>
              <a:t>マスター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770019"/>
            <a:ext cx="4282336" cy="433140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dirty="0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309616"/>
            <a:ext cx="4292940" cy="5170195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+mn-ea"/>
                <a:ea typeface="+mn-ea"/>
              </a:defRPr>
            </a:lvl1pPr>
            <a:lvl2pPr>
              <a:defRPr sz="2200">
                <a:latin typeface="+mn-ea"/>
                <a:ea typeface="+mn-ea"/>
              </a:defRPr>
            </a:lvl2pPr>
            <a:lvl3pPr>
              <a:defRPr sz="2000">
                <a:latin typeface="+mn-ea"/>
                <a:ea typeface="+mn-ea"/>
              </a:defRPr>
            </a:lvl3pPr>
            <a:lvl4pPr>
              <a:defRPr sz="1800">
                <a:latin typeface="+mn-ea"/>
                <a:ea typeface="+mn-ea"/>
              </a:defRPr>
            </a:lvl4pPr>
            <a:lvl5pPr>
              <a:defRPr sz="1600">
                <a:latin typeface="+mn-ea"/>
                <a:ea typeface="+mn-ea"/>
              </a:defRPr>
            </a:lvl5pPr>
          </a:lstStyle>
          <a:p>
            <a:pPr lvl="0"/>
            <a:r>
              <a:rPr lang="ja-JP" altLang="en-US" dirty="0" smtClean="0"/>
              <a:t>マスター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80085" y="200410"/>
            <a:ext cx="8631401" cy="455776"/>
          </a:xfrm>
          <a:noFill/>
        </p:spPr>
        <p:txBody>
          <a:bodyPr anchor="t">
            <a:noAutofit/>
          </a:bodyPr>
          <a:lstStyle>
            <a:lvl1pPr>
              <a:defRPr sz="3200" b="1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defRPr>
            </a:lvl1pPr>
          </a:lstStyle>
          <a:p>
            <a:r>
              <a:rPr lang="ja-JP" altLang="en-US" dirty="0" smtClean="0"/>
              <a:t>マスター タイトルの書式設定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>
          <a:xfrm>
            <a:off x="280085" y="6605650"/>
            <a:ext cx="1276572" cy="221869"/>
          </a:xfrm>
        </p:spPr>
        <p:txBody>
          <a:bodyPr anchor="ctr"/>
          <a:lstStyle>
            <a:lvl1pPr>
              <a:defRPr sz="1400">
                <a:latin typeface="+mn-ea"/>
                <a:ea typeface="+mn-ea"/>
              </a:defRPr>
            </a:lvl1pPr>
          </a:lstStyle>
          <a:p>
            <a:endParaRPr lang="ja-JP" alt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88905" y="6605650"/>
            <a:ext cx="3413760" cy="221869"/>
          </a:xfrm>
        </p:spPr>
        <p:txBody>
          <a:bodyPr anchor="ctr"/>
          <a:lstStyle>
            <a:lvl1pPr>
              <a:defRPr sz="1100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endParaRPr lang="ja-JP" altLang="en-US" dirty="0" smtClean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70947" y="6605650"/>
            <a:ext cx="551143" cy="221870"/>
          </a:xfrm>
        </p:spPr>
        <p:txBody>
          <a:bodyPr anchor="ctr"/>
          <a:lstStyle>
            <a:lvl1pPr>
              <a:defRPr sz="140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ea typeface="+mn-ea"/>
              </a:defRPr>
            </a:lvl1pPr>
          </a:lstStyle>
          <a:p>
            <a:fld id="{FCFB99AC-E9E9-4954-A3A5-E009984068DC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cxnSp>
        <p:nvCxnSpPr>
          <p:cNvPr id="14" name="直線コネクタ 13"/>
          <p:cNvCxnSpPr/>
          <p:nvPr userDrawn="1"/>
        </p:nvCxnSpPr>
        <p:spPr>
          <a:xfrm>
            <a:off x="280085" y="663561"/>
            <a:ext cx="8631401" cy="0"/>
          </a:xfrm>
          <a:prstGeom prst="line">
            <a:avLst/>
          </a:prstGeom>
          <a:ln w="28575" cap="rnd" cmpd="dbl">
            <a:solidFill>
              <a:schemeClr val="tx1"/>
            </a:solidFill>
            <a:prstDash val="solid"/>
            <a:headEnd type="oval"/>
            <a:tailEnd type="oval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直線コネクタ 14"/>
          <p:cNvCxnSpPr/>
          <p:nvPr userDrawn="1"/>
        </p:nvCxnSpPr>
        <p:spPr>
          <a:xfrm>
            <a:off x="40194" y="-9144"/>
            <a:ext cx="0" cy="6867144"/>
          </a:xfrm>
          <a:prstGeom prst="line">
            <a:avLst/>
          </a:prstGeom>
          <a:ln w="1143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6" name="直線コネクタ 15"/>
          <p:cNvCxnSpPr/>
          <p:nvPr userDrawn="1"/>
        </p:nvCxnSpPr>
        <p:spPr>
          <a:xfrm>
            <a:off x="280085" y="6542730"/>
            <a:ext cx="8631401" cy="0"/>
          </a:xfrm>
          <a:prstGeom prst="line">
            <a:avLst/>
          </a:prstGeom>
          <a:ln w="28575" cap="rnd" cmpd="dbl">
            <a:solidFill>
              <a:schemeClr val="tx1"/>
            </a:solidFill>
            <a:prstDash val="solid"/>
            <a:headEnd type="oval"/>
            <a:tailEnd type="oval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3501642"/>
      </p:ext>
    </p:extLst>
  </p:cSld>
  <p:clrMapOvr>
    <a:masterClrMapping/>
  </p:clrMapOvr>
  <p:timing>
    <p:tnLst>
      <p:par>
        <p:cTn id="1" dur="indefinite" restart="never" nodeType="tmRoot"/>
      </p:par>
    </p:tnLst>
  </p:timing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直線コネクタ 5"/>
          <p:cNvCxnSpPr/>
          <p:nvPr userDrawn="1"/>
        </p:nvCxnSpPr>
        <p:spPr>
          <a:xfrm>
            <a:off x="40194" y="-9144"/>
            <a:ext cx="0" cy="6867144"/>
          </a:xfrm>
          <a:prstGeom prst="line">
            <a:avLst/>
          </a:prstGeom>
          <a:ln w="1143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8" name="直線コネクタ 7"/>
          <p:cNvCxnSpPr/>
          <p:nvPr userDrawn="1"/>
        </p:nvCxnSpPr>
        <p:spPr>
          <a:xfrm>
            <a:off x="280085" y="663561"/>
            <a:ext cx="8631401" cy="0"/>
          </a:xfrm>
          <a:prstGeom prst="line">
            <a:avLst/>
          </a:prstGeom>
          <a:ln w="28575" cap="rnd" cmpd="dbl">
            <a:solidFill>
              <a:schemeClr val="tx1"/>
            </a:solidFill>
            <a:prstDash val="solid"/>
            <a:headEnd type="oval"/>
            <a:tailEnd type="oval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80085" y="200410"/>
            <a:ext cx="8631401" cy="455776"/>
          </a:xfrm>
          <a:noFill/>
        </p:spPr>
        <p:txBody>
          <a:bodyPr anchor="t">
            <a:noAutofit/>
          </a:bodyPr>
          <a:lstStyle>
            <a:lvl1pPr>
              <a:defRPr sz="3200" b="1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defRPr>
            </a:lvl1pPr>
          </a:lstStyle>
          <a:p>
            <a:r>
              <a:rPr lang="ja-JP" altLang="en-US" dirty="0" smtClean="0"/>
              <a:t>マスター タイトルの書式設定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>
          <a:xfrm>
            <a:off x="280085" y="6605650"/>
            <a:ext cx="1276572" cy="221869"/>
          </a:xfrm>
        </p:spPr>
        <p:txBody>
          <a:bodyPr anchor="ctr"/>
          <a:lstStyle>
            <a:lvl1pPr>
              <a:defRPr sz="1400">
                <a:latin typeface="+mn-ea"/>
                <a:ea typeface="+mn-ea"/>
              </a:defRPr>
            </a:lvl1pPr>
          </a:lstStyle>
          <a:p>
            <a:endParaRPr lang="ja-JP" alt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88905" y="6605650"/>
            <a:ext cx="3413760" cy="221869"/>
          </a:xfrm>
        </p:spPr>
        <p:txBody>
          <a:bodyPr anchor="ctr"/>
          <a:lstStyle>
            <a:lvl1pPr>
              <a:defRPr sz="1100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endParaRPr lang="ja-JP" altLang="en-US" dirty="0" smtClean="0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70947" y="6605650"/>
            <a:ext cx="551143" cy="221870"/>
          </a:xfrm>
        </p:spPr>
        <p:txBody>
          <a:bodyPr anchor="ctr"/>
          <a:lstStyle>
            <a:lvl1pPr>
              <a:defRPr sz="140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ea typeface="+mn-ea"/>
              </a:defRPr>
            </a:lvl1pPr>
          </a:lstStyle>
          <a:p>
            <a:fld id="{FCFB99AC-E9E9-4954-A3A5-E009984068DC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cxnSp>
        <p:nvCxnSpPr>
          <p:cNvPr id="15" name="直線コネクタ 14"/>
          <p:cNvCxnSpPr/>
          <p:nvPr userDrawn="1"/>
        </p:nvCxnSpPr>
        <p:spPr>
          <a:xfrm>
            <a:off x="280085" y="6542730"/>
            <a:ext cx="8631401" cy="0"/>
          </a:xfrm>
          <a:prstGeom prst="line">
            <a:avLst/>
          </a:prstGeom>
          <a:ln w="28575" cap="rnd" cmpd="dbl">
            <a:solidFill>
              <a:schemeClr val="tx1"/>
            </a:solidFill>
            <a:prstDash val="solid"/>
            <a:headEnd type="oval"/>
            <a:tailEnd type="oval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450568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直線コネクタ 5"/>
          <p:cNvCxnSpPr/>
          <p:nvPr userDrawn="1"/>
        </p:nvCxnSpPr>
        <p:spPr>
          <a:xfrm>
            <a:off x="40194" y="-9144"/>
            <a:ext cx="0" cy="6867144"/>
          </a:xfrm>
          <a:prstGeom prst="line">
            <a:avLst/>
          </a:prstGeom>
          <a:ln w="1143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8" name="直線コネクタ 7"/>
          <p:cNvCxnSpPr/>
          <p:nvPr userDrawn="1"/>
        </p:nvCxnSpPr>
        <p:spPr>
          <a:xfrm>
            <a:off x="280085" y="663561"/>
            <a:ext cx="8631401" cy="0"/>
          </a:xfrm>
          <a:prstGeom prst="line">
            <a:avLst/>
          </a:prstGeom>
          <a:ln w="28575" cap="rnd" cmpd="dbl">
            <a:solidFill>
              <a:schemeClr val="tx1"/>
            </a:solidFill>
            <a:prstDash val="solid"/>
            <a:headEnd type="oval"/>
            <a:tailEnd type="oval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80085" y="200410"/>
            <a:ext cx="8631401" cy="455776"/>
          </a:xfrm>
          <a:noFill/>
        </p:spPr>
        <p:txBody>
          <a:bodyPr anchor="t">
            <a:noAutofit/>
          </a:bodyPr>
          <a:lstStyle>
            <a:lvl1pPr>
              <a:defRPr sz="3200" b="1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defRPr>
            </a:lvl1pPr>
          </a:lstStyle>
          <a:p>
            <a:r>
              <a:rPr lang="ja-JP" altLang="en-US" dirty="0" smtClean="0"/>
              <a:t>マスター 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50760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直線コネクタ 4"/>
          <p:cNvCxnSpPr/>
          <p:nvPr userDrawn="1"/>
        </p:nvCxnSpPr>
        <p:spPr>
          <a:xfrm>
            <a:off x="40194" y="-9144"/>
            <a:ext cx="0" cy="6867144"/>
          </a:xfrm>
          <a:prstGeom prst="line">
            <a:avLst/>
          </a:prstGeom>
          <a:ln w="1143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280085" y="6605650"/>
            <a:ext cx="1276572" cy="221869"/>
          </a:xfrm>
        </p:spPr>
        <p:txBody>
          <a:bodyPr anchor="ctr"/>
          <a:lstStyle>
            <a:lvl1pPr>
              <a:defRPr sz="1400">
                <a:latin typeface="+mn-ea"/>
                <a:ea typeface="+mn-ea"/>
              </a:defRPr>
            </a:lvl1pPr>
          </a:lstStyle>
          <a:p>
            <a:endParaRPr lang="ja-JP" alt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88905" y="6605650"/>
            <a:ext cx="3413760" cy="221869"/>
          </a:xfrm>
        </p:spPr>
        <p:txBody>
          <a:bodyPr anchor="ctr"/>
          <a:lstStyle>
            <a:lvl1pPr>
              <a:defRPr sz="1100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endParaRPr lang="ja-JP" altLang="en-US" dirty="0" smtClean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70947" y="6605650"/>
            <a:ext cx="551143" cy="221870"/>
          </a:xfrm>
        </p:spPr>
        <p:txBody>
          <a:bodyPr anchor="ctr"/>
          <a:lstStyle>
            <a:lvl1pPr>
              <a:defRPr sz="140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ea typeface="+mn-ea"/>
              </a:defRPr>
            </a:lvl1pPr>
          </a:lstStyle>
          <a:p>
            <a:fld id="{FCFB99AC-E9E9-4954-A3A5-E009984068DC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cxnSp>
        <p:nvCxnSpPr>
          <p:cNvPr id="11" name="直線コネクタ 10"/>
          <p:cNvCxnSpPr/>
          <p:nvPr userDrawn="1"/>
        </p:nvCxnSpPr>
        <p:spPr>
          <a:xfrm>
            <a:off x="280085" y="6542730"/>
            <a:ext cx="8631401" cy="0"/>
          </a:xfrm>
          <a:prstGeom prst="line">
            <a:avLst/>
          </a:prstGeom>
          <a:ln w="28575" cap="rnd" cmpd="dbl">
            <a:solidFill>
              <a:schemeClr val="tx1"/>
            </a:solidFill>
            <a:prstDash val="solid"/>
            <a:headEnd type="oval"/>
            <a:tailEnd type="oval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287329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直線コネクタ 4"/>
          <p:cNvCxnSpPr/>
          <p:nvPr userDrawn="1"/>
        </p:nvCxnSpPr>
        <p:spPr>
          <a:xfrm>
            <a:off x="40194" y="-9144"/>
            <a:ext cx="0" cy="6867144"/>
          </a:xfrm>
          <a:prstGeom prst="line">
            <a:avLst/>
          </a:prstGeom>
          <a:ln w="1143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09442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280085" y="159814"/>
            <a:ext cx="8608541" cy="11417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dirty="0" smtClean="0"/>
              <a:t>マスター タイトルの書式設定</a:t>
            </a:r>
            <a:endParaRPr lang="en-US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idx="1"/>
          </p:nvPr>
        </p:nvSpPr>
        <p:spPr>
          <a:xfrm>
            <a:off x="285280" y="1482811"/>
            <a:ext cx="8608541" cy="46973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 smtClean="0"/>
              <a:t>マスター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280085" y="6479362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ja-JP" alt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47936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31226" y="647174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chemeClr val="tx1"/>
                </a:solidFill>
              </a:defRPr>
            </a:lvl1pPr>
          </a:lstStyle>
          <a:p>
            <a:fld id="{FCFB99AC-E9E9-4954-A3A5-E009984068DC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3701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74" r:id="rId7"/>
    <p:sldLayoutId id="2147483667" r:id="rId8"/>
    <p:sldLayoutId id="2147483675" r:id="rId9"/>
    <p:sldLayoutId id="2147483668" r:id="rId10"/>
    <p:sldLayoutId id="2147483669" r:id="rId11"/>
    <p:sldLayoutId id="2147483670" r:id="rId12"/>
    <p:sldLayoutId id="2147483671" r:id="rId13"/>
    <p:sldLayoutId id="2147483673" r:id="rId14"/>
  </p:sldLayoutIdLst>
  <p:timing>
    <p:tnLst>
      <p:par>
        <p:cTn id="1" dur="indefinite" restart="never" nodeType="tmRoot"/>
      </p:par>
    </p:tnLst>
  </p:timing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3300" b="1" kern="1200">
          <a:solidFill>
            <a:schemeClr val="accent1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4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</TotalTime>
  <Words>0</Words>
  <Application>Microsoft Office PowerPoint</Application>
  <PresentationFormat>画面に合わせる (4:3)</PresentationFormat>
  <Paragraphs>0</Paragraphs>
  <Slides>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0</vt:i4>
      </vt:variant>
    </vt:vector>
  </HeadingPairs>
  <TitlesOfParts>
    <vt:vector size="4" baseType="lpstr">
      <vt:lpstr>メイリオ</vt:lpstr>
      <vt:lpstr>Arial</vt:lpstr>
      <vt:lpstr>Calibri</vt:lpstr>
      <vt:lpstr>Office テーマ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Masaaki Yamauchi</dc:creator>
  <cp:lastModifiedBy>Masaaki Yamauchi</cp:lastModifiedBy>
  <cp:revision>5</cp:revision>
  <dcterms:created xsi:type="dcterms:W3CDTF">2018-01-09T23:04:37Z</dcterms:created>
  <dcterms:modified xsi:type="dcterms:W3CDTF">2018-01-09T23:42:36Z</dcterms:modified>
</cp:coreProperties>
</file>